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233416-88F3-4691-A254-1B16AD364509}"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197812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33416-88F3-4691-A254-1B16AD364509}"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240156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33416-88F3-4691-A254-1B16AD364509}"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1543912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233416-88F3-4691-A254-1B16AD364509}"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1558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233416-88F3-4691-A254-1B16AD364509}" type="datetimeFigureOut">
              <a:rPr lang="en-GB" smtClean="0"/>
              <a:t>21/06/2017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303166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233416-88F3-4691-A254-1B16AD364509}"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54324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233416-88F3-4691-A254-1B16AD364509}" type="datetimeFigureOut">
              <a:rPr lang="en-GB" smtClean="0"/>
              <a:t>21/06/2017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301604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233416-88F3-4691-A254-1B16AD364509}" type="datetimeFigureOut">
              <a:rPr lang="en-GB" smtClean="0"/>
              <a:t>21/06/2017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1527731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233416-88F3-4691-A254-1B16AD364509}" type="datetimeFigureOut">
              <a:rPr lang="en-GB" smtClean="0"/>
              <a:t>21/06/2017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34354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33416-88F3-4691-A254-1B16AD364509}"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296506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233416-88F3-4691-A254-1B16AD364509}" type="datetimeFigureOut">
              <a:rPr lang="en-GB" smtClean="0"/>
              <a:t>21/06/2017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E6F6CD-16DF-4934-803E-DD0B056F8E68}" type="slidenum">
              <a:rPr lang="en-GB" smtClean="0"/>
              <a:t>‹#›</a:t>
            </a:fld>
            <a:endParaRPr lang="en-GB"/>
          </a:p>
        </p:txBody>
      </p:sp>
    </p:spTree>
    <p:extLst>
      <p:ext uri="{BB962C8B-B14F-4D97-AF65-F5344CB8AC3E}">
        <p14:creationId xmlns:p14="http://schemas.microsoft.com/office/powerpoint/2010/main" val="2791609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233416-88F3-4691-A254-1B16AD364509}" type="datetimeFigureOut">
              <a:rPr lang="en-GB" smtClean="0"/>
              <a:t>21/06/2017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6F6CD-16DF-4934-803E-DD0B056F8E68}" type="slidenum">
              <a:rPr lang="en-GB" smtClean="0"/>
              <a:t>‹#›</a:t>
            </a:fld>
            <a:endParaRPr lang="en-GB"/>
          </a:p>
        </p:txBody>
      </p:sp>
    </p:spTree>
    <p:extLst>
      <p:ext uri="{BB962C8B-B14F-4D97-AF65-F5344CB8AC3E}">
        <p14:creationId xmlns:p14="http://schemas.microsoft.com/office/powerpoint/2010/main" val="232034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914400"/>
            <a:ext cx="7772400" cy="1470025"/>
          </a:xfrm>
        </p:spPr>
        <p:txBody>
          <a:bodyPr/>
          <a:lstStyle/>
          <a:p>
            <a:r>
              <a:rPr lang="en-GB" dirty="0" err="1" smtClean="0"/>
              <a:t>Ameera</a:t>
            </a:r>
            <a:r>
              <a:rPr lang="en-GB" dirty="0" smtClean="0"/>
              <a:t> is pulling Joanne’s hair</a:t>
            </a:r>
            <a:endParaRPr lang="en-GB" dirty="0"/>
          </a:p>
        </p:txBody>
      </p:sp>
      <p:sp>
        <p:nvSpPr>
          <p:cNvPr id="5" name="Subtitle 4"/>
          <p:cNvSpPr>
            <a:spLocks noGrp="1"/>
          </p:cNvSpPr>
          <p:nvPr>
            <p:ph type="subTitle" idx="1"/>
          </p:nvPr>
        </p:nvSpPr>
        <p:spPr>
          <a:xfrm>
            <a:off x="1371600" y="2286000"/>
            <a:ext cx="6400800" cy="3352800"/>
          </a:xfrm>
        </p:spPr>
        <p:txBody>
          <a:bodyPr/>
          <a:lstStyle/>
          <a:p>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199" y="2286000"/>
            <a:ext cx="4212273" cy="2819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676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GB" dirty="0" err="1" smtClean="0"/>
              <a:t>Kalista</a:t>
            </a:r>
            <a:r>
              <a:rPr lang="en-GB" dirty="0" smtClean="0"/>
              <a:t> is calling Matt ‘gay’</a:t>
            </a:r>
            <a:endParaRPr lang="en-GB" dirty="0"/>
          </a:p>
        </p:txBody>
      </p:sp>
      <p:sp>
        <p:nvSpPr>
          <p:cNvPr id="3" name="Subtitle 2"/>
          <p:cNvSpPr>
            <a:spLocks noGrp="1"/>
          </p:cNvSpPr>
          <p:nvPr>
            <p:ph type="subTitle" idx="1"/>
          </p:nvPr>
        </p:nvSpPr>
        <p:spPr>
          <a:xfrm>
            <a:off x="1219200" y="2590800"/>
            <a:ext cx="6553200" cy="3048000"/>
          </a:xfrm>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743200"/>
            <a:ext cx="4805330"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3473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GB" dirty="0" smtClean="0"/>
              <a:t>The children won’t play with Stefan</a:t>
            </a:r>
            <a:endParaRPr lang="en-GB" dirty="0"/>
          </a:p>
        </p:txBody>
      </p:sp>
      <p:sp>
        <p:nvSpPr>
          <p:cNvPr id="3" name="Subtitle 2"/>
          <p:cNvSpPr>
            <a:spLocks noGrp="1"/>
          </p:cNvSpPr>
          <p:nvPr>
            <p:ph type="subTitle"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900" y="2438400"/>
            <a:ext cx="54102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531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lstStyle/>
          <a:p>
            <a:r>
              <a:rPr lang="en-GB" dirty="0" smtClean="0"/>
              <a:t>Hannah, Jan and Sam are laughing at Harry</a:t>
            </a:r>
            <a:endParaRPr lang="en-GB" dirty="0"/>
          </a:p>
        </p:txBody>
      </p:sp>
      <p:sp>
        <p:nvSpPr>
          <p:cNvPr id="3" name="Subtitle 2"/>
          <p:cNvSpPr>
            <a:spLocks noGrp="1"/>
          </p:cNvSpPr>
          <p:nvPr>
            <p:ph type="subTitle" idx="1"/>
          </p:nvPr>
        </p:nvSpPr>
        <p:spPr/>
        <p:txBody>
          <a:bodyPr/>
          <a:lstStyle/>
          <a:p>
            <a:endParaRPr lang="en-GB" dirty="0"/>
          </a:p>
        </p:txBody>
      </p:sp>
      <p:sp>
        <p:nvSpPr>
          <p:cNvPr id="4" name="AutoShape 2" descr="https://results.searchlock.com/image.php?encI=X55g%3ADDiii.%2FWBs.JvVDJN%3FKOPb__bzEEzGt__EGEFteHtEtI-HpAG-Zbb%26eKIPzb_tIEEAz-E_Ztt-zAGGI--bz_EtZApA%26N4Pz%26XPQ4YG0swmc86wcbYII+XpENqs9ZEcTqcbENG%3Djw+%3De0p%26mPz%26NPX55g%25F1%25GQ%25GQiii.aWmf9JWfBJf.JvV%25GQWV1sf9%25GQW%25GQbbb%25GQbFE%25GQtzE%25GQvNWsWB1a%25GQ%2F3aaWf9cUW49czzbGbA.%3Dgs%25FQWB5fNgva15WvB%25F4a1BJCv9cBvBf%25GZ4viB9WCf%25F4%2A%25F1zbbb%26gPIfm-Y%2CHbG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19400"/>
            <a:ext cx="4876800" cy="325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022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7772400" cy="1470025"/>
          </a:xfrm>
        </p:spPr>
        <p:txBody>
          <a:bodyPr/>
          <a:lstStyle/>
          <a:p>
            <a:r>
              <a:rPr lang="en-GB" dirty="0" smtClean="0"/>
              <a:t>Jason pushes Lewis over</a:t>
            </a:r>
            <a:endParaRPr lang="en-GB" dirty="0"/>
          </a:p>
        </p:txBody>
      </p:sp>
      <p:sp>
        <p:nvSpPr>
          <p:cNvPr id="3" name="Subtitle 2"/>
          <p:cNvSpPr>
            <a:spLocks noGrp="1"/>
          </p:cNvSpPr>
          <p:nvPr>
            <p:ph type="subTitle"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667000"/>
            <a:ext cx="3957119" cy="249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9508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p>
            <a:r>
              <a:rPr lang="en-GB" dirty="0" smtClean="0"/>
              <a:t>Karina won’t share her toys</a:t>
            </a:r>
            <a:endParaRPr lang="en-GB" dirty="0"/>
          </a:p>
        </p:txBody>
      </p:sp>
      <p:sp>
        <p:nvSpPr>
          <p:cNvPr id="3" name="Subtitle 2"/>
          <p:cNvSpPr>
            <a:spLocks noGrp="1"/>
          </p:cNvSpPr>
          <p:nvPr>
            <p:ph type="subTitle"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90800"/>
            <a:ext cx="5448300" cy="319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2514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550" y="762000"/>
            <a:ext cx="7772400" cy="1470025"/>
          </a:xfrm>
        </p:spPr>
        <p:txBody>
          <a:bodyPr/>
          <a:lstStyle/>
          <a:p>
            <a:r>
              <a:rPr lang="en-GB" dirty="0" smtClean="0"/>
              <a:t>Jen is trying to pull Bill’s cap off</a:t>
            </a:r>
            <a:endParaRPr lang="en-GB" dirty="0"/>
          </a:p>
        </p:txBody>
      </p:sp>
      <p:sp>
        <p:nvSpPr>
          <p:cNvPr id="3" name="Subtitle 2"/>
          <p:cNvSpPr>
            <a:spLocks noGrp="1"/>
          </p:cNvSpPr>
          <p:nvPr>
            <p:ph type="subTitle" idx="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743" y="3048000"/>
            <a:ext cx="40767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163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925" y="1143000"/>
            <a:ext cx="7772400" cy="1470025"/>
          </a:xfrm>
        </p:spPr>
        <p:txBody>
          <a:bodyPr/>
          <a:lstStyle/>
          <a:p>
            <a:r>
              <a:rPr lang="en-GB" dirty="0" smtClean="0"/>
              <a:t>Johnny says Sarah’s Mum is a ‘</a:t>
            </a:r>
            <a:r>
              <a:rPr lang="en-GB" dirty="0" err="1" smtClean="0"/>
              <a:t>lezza</a:t>
            </a:r>
            <a:r>
              <a:rPr lang="en-GB" dirty="0" smtClean="0"/>
              <a:t>’</a:t>
            </a:r>
            <a:endParaRPr lang="en-GB" dirty="0"/>
          </a:p>
        </p:txBody>
      </p:sp>
      <p:sp>
        <p:nvSpPr>
          <p:cNvPr id="3" name="Subtitle 2"/>
          <p:cNvSpPr>
            <a:spLocks noGrp="1"/>
          </p:cNvSpPr>
          <p:nvPr>
            <p:ph type="subTitle" idx="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95600"/>
            <a:ext cx="581025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6785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1470025"/>
          </a:xfrm>
        </p:spPr>
        <p:txBody>
          <a:bodyPr>
            <a:noAutofit/>
          </a:bodyPr>
          <a:lstStyle/>
          <a:p>
            <a:r>
              <a:rPr lang="en-GB" sz="2800" dirty="0" smtClean="0"/>
              <a:t/>
            </a:r>
            <a:br>
              <a:rPr lang="en-GB" sz="2800" dirty="0" smtClean="0"/>
            </a:br>
            <a:r>
              <a:rPr lang="en-GB" sz="2800" dirty="0"/>
              <a:t/>
            </a:r>
            <a:br>
              <a:rPr lang="en-GB" sz="2800" dirty="0"/>
            </a:br>
            <a:r>
              <a:rPr lang="en-GB" sz="2800" dirty="0" smtClean="0"/>
              <a:t/>
            </a:r>
            <a:br>
              <a:rPr lang="en-GB" sz="2800" dirty="0" smtClean="0"/>
            </a:br>
            <a:r>
              <a:rPr lang="en-GB" sz="2800" dirty="0" smtClean="0"/>
              <a:t>Al won’t share his birthday cake with Samir.</a:t>
            </a:r>
            <a:br>
              <a:rPr lang="en-GB" sz="2800" dirty="0" smtClean="0"/>
            </a:br>
            <a:r>
              <a:rPr lang="en-GB" sz="2800" dirty="0" smtClean="0"/>
              <a:t>Samara and </a:t>
            </a:r>
            <a:r>
              <a:rPr lang="en-GB" sz="2800" dirty="0" err="1" smtClean="0"/>
              <a:t>Roisin</a:t>
            </a:r>
            <a:r>
              <a:rPr lang="en-GB" sz="2800" dirty="0" smtClean="0"/>
              <a:t> have hidden </a:t>
            </a:r>
            <a:r>
              <a:rPr lang="en-GB" sz="2800" dirty="0"/>
              <a:t>A</a:t>
            </a:r>
            <a:r>
              <a:rPr lang="en-GB" sz="2800" dirty="0" smtClean="0"/>
              <a:t>na’s book bag.</a:t>
            </a:r>
            <a:br>
              <a:rPr lang="en-GB" sz="2800" dirty="0" smtClean="0"/>
            </a:br>
            <a:r>
              <a:rPr lang="en-GB" sz="2800" dirty="0" smtClean="0"/>
              <a:t>Alan tried to pull off </a:t>
            </a:r>
            <a:r>
              <a:rPr lang="en-GB" sz="2800" dirty="0" err="1" smtClean="0"/>
              <a:t>Sohalla’s</a:t>
            </a:r>
            <a:r>
              <a:rPr lang="en-GB" sz="2800" dirty="0" smtClean="0"/>
              <a:t> headscarf.</a:t>
            </a:r>
            <a:br>
              <a:rPr lang="en-GB" sz="2800" dirty="0" smtClean="0"/>
            </a:br>
            <a:r>
              <a:rPr lang="en-GB" sz="2800" dirty="0" smtClean="0"/>
              <a:t>Sarah says Karen is stupid because she finds reading hard. </a:t>
            </a:r>
            <a:br>
              <a:rPr lang="en-GB" sz="2800" dirty="0" smtClean="0"/>
            </a:br>
            <a:endParaRPr lang="en-GB" sz="2800" dirty="0"/>
          </a:p>
        </p:txBody>
      </p:sp>
      <p:sp>
        <p:nvSpPr>
          <p:cNvPr id="3" name="Subtitle 2"/>
          <p:cNvSpPr>
            <a:spLocks noGrp="1"/>
          </p:cNvSpPr>
          <p:nvPr>
            <p:ph type="subTitle" idx="1"/>
          </p:nvPr>
        </p:nvSpPr>
        <p:spPr>
          <a:xfrm>
            <a:off x="1371600" y="5410200"/>
            <a:ext cx="6248400" cy="228600"/>
          </a:xfrm>
        </p:spPr>
        <p:txBody>
          <a:bodyPr>
            <a:normAutofit fontScale="32500" lnSpcReduction="20000"/>
          </a:bodyPr>
          <a:lstStyle/>
          <a:p>
            <a:endParaRPr lang="en-GB"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7229" y="3048000"/>
            <a:ext cx="2209800" cy="3335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29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53</Words>
  <Application>Microsoft Office PowerPoint</Application>
  <PresentationFormat>On-screen Show (4:3)</PresentationFormat>
  <Paragraphs>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Ameera is pulling Joanne’s hair</vt:lpstr>
      <vt:lpstr>Kalista is calling Matt ‘gay’</vt:lpstr>
      <vt:lpstr>The children won’t play with Stefan</vt:lpstr>
      <vt:lpstr>Hannah, Jan and Sam are laughing at Harry</vt:lpstr>
      <vt:lpstr>Jason pushes Lewis over</vt:lpstr>
      <vt:lpstr>Karina won’t share her toys</vt:lpstr>
      <vt:lpstr>Jen is trying to pull Bill’s cap off</vt:lpstr>
      <vt:lpstr>Johnny says Sarah’s Mum is a ‘lezza’</vt:lpstr>
      <vt:lpstr>   Al won’t share his birthday cake with Samir. Samara and Roisin have hidden Ana’s book bag. Alan tried to pull off Sohalla’s headscarf. Sarah says Karen is stupid because she finds reading hard.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Ameera is pulling Joanne’s hair</dc:title>
  <dc:creator>Tony</dc:creator>
  <cp:lastModifiedBy>Tony</cp:lastModifiedBy>
  <cp:revision>6</cp:revision>
  <dcterms:created xsi:type="dcterms:W3CDTF">2017-06-21T12:28:54Z</dcterms:created>
  <dcterms:modified xsi:type="dcterms:W3CDTF">2017-06-21T13:25:07Z</dcterms:modified>
</cp:coreProperties>
</file>